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media/image1.png" ContentType="image/png"/>
  <Override PartName="/ppt/media/image7.jpeg" ContentType="image/jpeg"/>
  <Override PartName="/ppt/media/image9.png" ContentType="image/png"/>
  <Override PartName="/ppt/media/image2.png" ContentType="image/png"/>
  <Override PartName="/ppt/media/image3.jpeg" ContentType="image/jpeg"/>
  <Override PartName="/ppt/media/image5.png" ContentType="image/png"/>
  <Override PartName="/ppt/media/image4.png" ContentType="image/png"/>
  <Override PartName="/ppt/media/image6.jpeg" ContentType="image/jpeg"/>
  <Override PartName="/ppt/media/image8.jpeg" ContentType="image/jpeg"/>
  <Override PartName="/ppt/media/image10.png" ContentType="image/png"/>
  <Override PartName="/ppt/media/image11.jpeg" ContentType="image/jpeg"/>
  <Override PartName="/ppt/media/image1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CB5F4CD9-749C-4509-8046-A46EEBE560AC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22.8.23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202E9048-B478-4D3A-8779-C055C56CFF64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500A4EAC-65CB-4D4C-AE93-07DEC9CDEE05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22.8.23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F5664E9-E0BF-48A3-8EAA-1769EA421149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2" descr=""/>
          <p:cNvPicPr/>
          <p:nvPr/>
        </p:nvPicPr>
        <p:blipFill>
          <a:blip r:embed="rId1"/>
          <a:stretch/>
        </p:blipFill>
        <p:spPr>
          <a:xfrm>
            <a:off x="12240" y="0"/>
            <a:ext cx="12167280" cy="6857640"/>
          </a:xfrm>
          <a:prstGeom prst="rect">
            <a:avLst/>
          </a:prstGeom>
          <a:ln>
            <a:noFill/>
          </a:ln>
        </p:spPr>
      </p:pic>
      <p:sp>
        <p:nvSpPr>
          <p:cNvPr id="83" name="TextShape 1"/>
          <p:cNvSpPr txBox="1"/>
          <p:nvPr/>
        </p:nvSpPr>
        <p:spPr>
          <a:xfrm>
            <a:off x="3137040" y="281520"/>
            <a:ext cx="7413480" cy="1098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75000"/>
          </a:bodyPr>
          <a:p>
            <a:pPr algn="ctr">
              <a:lnSpc>
                <a:spcPct val="90000"/>
              </a:lnSpc>
            </a:pPr>
            <a:r>
              <a:rPr b="1" lang="ru-RU" sz="7700" spc="-1" strike="noStrike">
                <a:solidFill>
                  <a:srgbClr val="0070c0"/>
                </a:solidFill>
                <a:latin typeface="1Isadora M Bold"/>
              </a:rPr>
              <a:t>«Логопункт </a:t>
            </a:r>
            <a:endParaRPr b="0" lang="ru-RU" sz="77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CustomShape 2"/>
          <p:cNvSpPr/>
          <p:nvPr/>
        </p:nvSpPr>
        <p:spPr>
          <a:xfrm>
            <a:off x="1160640" y="1100160"/>
            <a:ext cx="11040480" cy="374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spAutoFit/>
          </a:bodyPr>
          <a:p>
            <a:pPr algn="ctr">
              <a:lnSpc>
                <a:spcPct val="100000"/>
              </a:lnSpc>
            </a:pPr>
            <a:r>
              <a:rPr b="1" lang="ru-RU" sz="9600" spc="-1" strike="noStrike">
                <a:solidFill>
                  <a:srgbClr val="ffc000"/>
                </a:solidFill>
                <a:latin typeface="Calibri"/>
              </a:rPr>
              <a:t>«</a:t>
            </a:r>
            <a:r>
              <a:rPr b="1" lang="ru-RU" sz="9600" spc="-1" strike="noStrike">
                <a:solidFill>
                  <a:srgbClr val="ff0000"/>
                </a:solidFill>
                <a:latin typeface="Calibri"/>
              </a:rPr>
              <a:t>proРЕЧЬ»</a:t>
            </a:r>
            <a:endParaRPr b="0" lang="ru-RU" sz="9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800" spc="-1" strike="noStrike">
                <a:solidFill>
                  <a:srgbClr val="0070c0"/>
                </a:solidFill>
                <a:latin typeface="Segoe Print"/>
              </a:rPr>
              <a:t>«Детский сад комбинированного вида №  6 «Незабудка» г. Набережные Челны</a:t>
            </a:r>
            <a:endParaRPr b="0" lang="ru-RU" sz="4800" spc="-1" strike="noStrike">
              <a:latin typeface="Arial"/>
            </a:endParaRPr>
          </a:p>
        </p:txBody>
      </p:sp>
      <p:pic>
        <p:nvPicPr>
          <p:cNvPr id="85" name="Рисунок 41" descr=""/>
          <p:cNvPicPr/>
          <p:nvPr/>
        </p:nvPicPr>
        <p:blipFill>
          <a:blip r:embed="rId2"/>
          <a:srcRect l="10802" t="0" r="27985" b="32230"/>
          <a:stretch/>
        </p:blipFill>
        <p:spPr>
          <a:xfrm>
            <a:off x="88560" y="8640"/>
            <a:ext cx="2752560" cy="246996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Рисунок 11" descr=""/>
          <p:cNvPicPr/>
          <p:nvPr/>
        </p:nvPicPr>
        <p:blipFill>
          <a:blip r:embed="rId1"/>
          <a:stretch/>
        </p:blipFill>
        <p:spPr>
          <a:xfrm>
            <a:off x="0" y="0"/>
            <a:ext cx="12170880" cy="6857640"/>
          </a:xfrm>
          <a:prstGeom prst="rect">
            <a:avLst/>
          </a:prstGeom>
          <a:ln>
            <a:noFill/>
          </a:ln>
        </p:spPr>
      </p:pic>
      <p:sp>
        <p:nvSpPr>
          <p:cNvPr id="87" name="TextShape 1"/>
          <p:cNvSpPr txBox="1"/>
          <p:nvPr/>
        </p:nvSpPr>
        <p:spPr>
          <a:xfrm>
            <a:off x="2377440" y="0"/>
            <a:ext cx="981432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1" lang="ru-RU" sz="3600" spc="-1" strike="noStrike">
                <a:solidFill>
                  <a:srgbClr val="0070c0"/>
                </a:solidFill>
                <a:latin typeface="Segoe Print"/>
              </a:rPr>
              <a:t>Занятия в логостудии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8" name="Объект 4" descr=""/>
          <p:cNvPicPr/>
          <p:nvPr/>
        </p:nvPicPr>
        <p:blipFill>
          <a:blip r:embed="rId2"/>
          <a:stretch/>
        </p:blipFill>
        <p:spPr>
          <a:xfrm>
            <a:off x="0" y="0"/>
            <a:ext cx="2164680" cy="1946880"/>
          </a:xfrm>
          <a:prstGeom prst="rect">
            <a:avLst/>
          </a:prstGeom>
          <a:ln>
            <a:noFill/>
          </a:ln>
        </p:spPr>
      </p:pic>
      <p:pic>
        <p:nvPicPr>
          <p:cNvPr id="89" name="Picture 2" descr="C:\Users\user5\Desktop\a2693044a0ede390059178f563e6a629_big (2).jpg"/>
          <p:cNvPicPr/>
          <p:nvPr/>
        </p:nvPicPr>
        <p:blipFill>
          <a:blip r:embed="rId3"/>
          <a:srcRect l="16638" t="44214" r="14829" b="-314"/>
          <a:stretch/>
        </p:blipFill>
        <p:spPr>
          <a:xfrm rot="19708800">
            <a:off x="9990360" y="5319000"/>
            <a:ext cx="2230920" cy="1215720"/>
          </a:xfrm>
          <a:prstGeom prst="rect">
            <a:avLst/>
          </a:prstGeom>
          <a:ln>
            <a:noFill/>
          </a:ln>
        </p:spPr>
      </p:pic>
      <p:pic>
        <p:nvPicPr>
          <p:cNvPr id="90" name="" descr=""/>
          <p:cNvPicPr/>
          <p:nvPr/>
        </p:nvPicPr>
        <p:blipFill>
          <a:blip r:embed="rId4"/>
          <a:stretch/>
        </p:blipFill>
        <p:spPr>
          <a:xfrm>
            <a:off x="7252200" y="3168000"/>
            <a:ext cx="4771800" cy="3578760"/>
          </a:xfrm>
          <a:prstGeom prst="rect">
            <a:avLst/>
          </a:prstGeom>
          <a:ln>
            <a:noFill/>
          </a:ln>
        </p:spPr>
      </p:pic>
      <p:pic>
        <p:nvPicPr>
          <p:cNvPr id="91" name="" descr=""/>
          <p:cNvPicPr/>
          <p:nvPr/>
        </p:nvPicPr>
        <p:blipFill>
          <a:blip r:embed="rId5"/>
          <a:stretch/>
        </p:blipFill>
        <p:spPr>
          <a:xfrm>
            <a:off x="1586880" y="1892160"/>
            <a:ext cx="4677120" cy="3507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Рисунок 11" descr=""/>
          <p:cNvPicPr/>
          <p:nvPr/>
        </p:nvPicPr>
        <p:blipFill>
          <a:blip r:embed="rId1"/>
          <a:stretch/>
        </p:blipFill>
        <p:spPr>
          <a:xfrm>
            <a:off x="0" y="0"/>
            <a:ext cx="12170880" cy="6857640"/>
          </a:xfrm>
          <a:prstGeom prst="rect">
            <a:avLst/>
          </a:prstGeom>
          <a:ln>
            <a:noFill/>
          </a:ln>
        </p:spPr>
      </p:pic>
      <p:sp>
        <p:nvSpPr>
          <p:cNvPr id="93" name="TextShape 1"/>
          <p:cNvSpPr txBox="1"/>
          <p:nvPr/>
        </p:nvSpPr>
        <p:spPr>
          <a:xfrm>
            <a:off x="2377440" y="0"/>
            <a:ext cx="981432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1" lang="ru-RU" sz="3600" spc="-1" strike="noStrike">
                <a:solidFill>
                  <a:srgbClr val="0070c0"/>
                </a:solidFill>
                <a:latin typeface="Segoe Print"/>
              </a:rPr>
              <a:t>Занятия в логостудии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4" name="Объект 4" descr=""/>
          <p:cNvPicPr/>
          <p:nvPr/>
        </p:nvPicPr>
        <p:blipFill>
          <a:blip r:embed="rId2"/>
          <a:stretch/>
        </p:blipFill>
        <p:spPr>
          <a:xfrm>
            <a:off x="0" y="0"/>
            <a:ext cx="2164680" cy="1946880"/>
          </a:xfrm>
          <a:prstGeom prst="rect">
            <a:avLst/>
          </a:prstGeom>
          <a:ln>
            <a:noFill/>
          </a:ln>
        </p:spPr>
      </p:pic>
      <p:pic>
        <p:nvPicPr>
          <p:cNvPr id="95" name="Picture 2" descr="C:\Users\user5\Desktop\a2693044a0ede390059178f563e6a629_big (2).jpg"/>
          <p:cNvPicPr/>
          <p:nvPr/>
        </p:nvPicPr>
        <p:blipFill>
          <a:blip r:embed="rId3"/>
          <a:srcRect l="16638" t="44214" r="14829" b="-314"/>
          <a:stretch/>
        </p:blipFill>
        <p:spPr>
          <a:xfrm rot="19708800">
            <a:off x="9990360" y="5319000"/>
            <a:ext cx="2230920" cy="1215720"/>
          </a:xfrm>
          <a:prstGeom prst="rect">
            <a:avLst/>
          </a:prstGeom>
          <a:ln>
            <a:noFill/>
          </a:ln>
        </p:spPr>
      </p:pic>
      <p:pic>
        <p:nvPicPr>
          <p:cNvPr id="96" name="" descr=""/>
          <p:cNvPicPr/>
          <p:nvPr/>
        </p:nvPicPr>
        <p:blipFill>
          <a:blip r:embed="rId4"/>
          <a:stretch/>
        </p:blipFill>
        <p:spPr>
          <a:xfrm>
            <a:off x="1440000" y="1389240"/>
            <a:ext cx="4963680" cy="3722760"/>
          </a:xfrm>
          <a:prstGeom prst="rect">
            <a:avLst/>
          </a:prstGeom>
          <a:ln>
            <a:noFill/>
          </a:ln>
        </p:spPr>
      </p:pic>
      <p:pic>
        <p:nvPicPr>
          <p:cNvPr id="97" name="" descr=""/>
          <p:cNvPicPr/>
          <p:nvPr/>
        </p:nvPicPr>
        <p:blipFill>
          <a:blip r:embed="rId5"/>
          <a:stretch/>
        </p:blipFill>
        <p:spPr>
          <a:xfrm>
            <a:off x="7416000" y="3261240"/>
            <a:ext cx="4675680" cy="3506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</TotalTime>
  <Application>LibreOffice/6.3.1.2$Windows_x86 LibreOffice_project/b79626edf0065ac373bd1df5c28bd630b4424273</Application>
  <Words>27</Words>
  <Paragraphs>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2022-09-19T12:56:49Z</dcterms:created>
  <dc:creator>Юлия Башкирова</dc:creator>
  <dc:description/>
  <dc:language>ru-RU</dc:language>
  <cp:lastModifiedBy/>
  <dcterms:modified xsi:type="dcterms:W3CDTF">2023-08-22T13:56:18Z</dcterms:modified>
  <cp:revision>23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5</vt:i4>
  </property>
</Properties>
</file>